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cient signboards" panose="00000500000000000000" charset="1"/>
      <p:regular r:id="rId18"/>
    </p:embeddedFont>
    <p:embeddedFont>
      <p:font typeface="KG Primary Penmanship" panose="02000506000000020003" charset="1"/>
      <p:regular r:id="rId19"/>
    </p:embeddedFont>
    <p:embeddedFont>
      <p:font typeface="Open Sans Bold" panose="020B0806030504020204" charset="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7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79.png" Type="http://schemas.openxmlformats.org/officeDocument/2006/relationships/image"/><Relationship Id="rId17" Target="../media/image80.png" Type="http://schemas.openxmlformats.org/officeDocument/2006/relationships/image"/><Relationship Id="rId18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slide1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982870" y="1577887"/>
            <a:ext cx="12207583" cy="6695007"/>
            <a:chOff x="0" y="0"/>
            <a:chExt cx="16276777" cy="8926675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039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425592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0390" t="0" r="0" b="0"/>
              </a:stretch>
            </a:blipFill>
          </p:spPr>
        </p:sp>
      </p:grpSp>
      <p:sp>
        <p:nvSpPr>
          <p:cNvPr id="6" name="TextBox 6"/>
          <p:cNvSpPr txBox="true"/>
          <p:nvPr/>
        </p:nvSpPr>
        <p:spPr>
          <a:xfrm rot="0">
            <a:off x="3566283" y="2708654"/>
            <a:ext cx="10959303" cy="1636059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10735"/>
              </a:lnSpc>
            </a:pPr>
            <a:r>
              <a:rPr lang="en-US" sz="10735" spc="-214">
                <a:solidFill>
                  <a:srgbClr val="FFFFFF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ABC World</a:t>
            </a:r>
          </a:p>
        </p:txBody>
      </p:sp>
      <p:sp>
        <p:nvSpPr>
          <p:cNvPr id="7" name="TextBox 7"/>
          <p:cNvSpPr txBox="true"/>
          <p:nvPr/>
        </p:nvSpPr>
        <p:spPr>
          <a:xfrm rot="0">
            <a:off x="5092224" y="5375126"/>
            <a:ext cx="9091406" cy="2562366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Members: Francisca Cardemil and Marcelo Castillo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Company: Agustín Edwards Elementary School</a:t>
            </a:r>
          </a:p>
          <a:p>
            <a:pPr algn="ctr">
              <a:lnSpc>
                <a:spcPts val="5104"/>
              </a:lnSpc>
            </a:pPr>
            <a:r>
              <a:rPr lang="en-US" sz="3926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Representative: Víctor Faúndez</a:t>
            </a:r>
          </a:p>
          <a:p>
            <a:pPr algn="ctr">
              <a:lnSpc>
                <a:spcPts val="5104"/>
              </a:lnSpc>
            </a:pPr>
          </a:p>
        </p:txBody>
      </p:sp>
      <p:sp>
        <p:nvSpPr>
          <p:cNvPr id="8" name="Freeform 8"/>
          <p:cNvSpPr/>
          <p:nvPr/>
        </p:nvSpPr>
        <p:spPr>
          <a:xfrm rot="0" flipH="false" flipV="false">
            <a:off x="9467094" y="8005648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9" name="Freeform 9"/>
          <p:cNvSpPr/>
          <p:nvPr/>
        </p:nvSpPr>
        <p:spPr>
          <a:xfrm rot="0" flipH="true" flipV="false">
            <a:off x="12412548" y="6736572"/>
            <a:ext cx="1771082" cy="1313821"/>
          </a:xfrm>
          <a:custGeom>
            <a:avLst/>
            <a:gdLst/>
            <a:ahLst/>
            <a:cxnLst/>
            <a:rect l="l" t="t" r="r" b="b"/>
            <a:pathLst>
              <a:path w="1771082" h="1313821">
                <a:moveTo>
                  <a:pt x="1771082" y="0"/>
                </a:moveTo>
                <a:lnTo>
                  <a:pt x="0" y="0"/>
                </a:lnTo>
                <a:lnTo>
                  <a:pt x="0" y="1313820"/>
                </a:lnTo>
                <a:lnTo>
                  <a:pt x="1771082" y="1313820"/>
                </a:lnTo>
                <a:lnTo>
                  <a:pt x="17710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0" name="Freeform 10"/>
          <p:cNvSpPr/>
          <p:nvPr/>
        </p:nvSpPr>
        <p:spPr>
          <a:xfrm rot="0" flipH="false" flipV="false">
            <a:off x="15004190" y="5422751"/>
            <a:ext cx="2063893" cy="2627642"/>
          </a:xfrm>
          <a:custGeom>
            <a:avLst/>
            <a:gdLst/>
            <a:ahLst/>
            <a:cxnLst/>
            <a:rect l="l" t="t" r="r" b="b"/>
            <a:pathLst>
              <a:path w="2063893" h="2627642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1" name="Freeform 11"/>
          <p:cNvSpPr/>
          <p:nvPr/>
        </p:nvSpPr>
        <p:spPr>
          <a:xfrm rot="0" flipH="true" flipV="false">
            <a:off x="477140" y="2952303"/>
            <a:ext cx="4625673" cy="9053809"/>
          </a:xfrm>
          <a:custGeom>
            <a:avLst/>
            <a:gdLst/>
            <a:ahLst/>
            <a:cxnLst/>
            <a:rect l="l" t="t" r="r" b="b"/>
            <a:pathLst>
              <a:path w="4625673" h="9053809">
                <a:moveTo>
                  <a:pt x="4625673" y="0"/>
                </a:moveTo>
                <a:lnTo>
                  <a:pt x="0" y="0"/>
                </a:lnTo>
                <a:lnTo>
                  <a:pt x="0" y="9053808"/>
                </a:lnTo>
                <a:lnTo>
                  <a:pt x="4625673" y="9053808"/>
                </a:lnTo>
                <a:lnTo>
                  <a:pt x="462567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2" name="Freeform 12"/>
          <p:cNvSpPr/>
          <p:nvPr/>
        </p:nvSpPr>
        <p:spPr>
          <a:xfrm rot="0" flipH="false" flipV="false">
            <a:off x="15004190" y="0"/>
            <a:ext cx="2334214" cy="4114800"/>
          </a:xfrm>
          <a:custGeom>
            <a:avLst/>
            <a:gdLst/>
            <a:ahLst/>
            <a:cxnLst/>
            <a:rect l="l" t="t" r="r" b="b"/>
            <a:pathLst>
              <a:path w="2334214" h="4114800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3" name="Freeform 13"/>
          <p:cNvSpPr/>
          <p:nvPr/>
        </p:nvSpPr>
        <p:spPr>
          <a:xfrm rot="0" flipH="false" flipV="false">
            <a:off x="6615011" y="8569636"/>
            <a:ext cx="3321766" cy="4114800"/>
          </a:xfrm>
          <a:custGeom>
            <a:avLst/>
            <a:gdLst/>
            <a:ahLst/>
            <a:cxnLst/>
            <a:rect l="l" t="t" r="r" b="b"/>
            <a:pathLst>
              <a:path w="3321766" h="4114800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4" name="Freeform 14"/>
          <p:cNvSpPr/>
          <p:nvPr/>
        </p:nvSpPr>
        <p:spPr>
          <a:xfrm rot="-1727232" flipH="false" flipV="false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0" flipH="false" flipV="false"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8" name="Freeform 8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0" flipH="true" flipV="false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1" name="Freeform 11"/>
          <p:cNvSpPr/>
          <p:nvPr/>
        </p:nvSpPr>
        <p:spPr>
          <a:xfrm rot="0" flipH="false" flipV="false">
            <a:off x="11196863" y="4951520"/>
            <a:ext cx="2801594" cy="2801594"/>
          </a:xfrm>
          <a:custGeom>
            <a:avLst/>
            <a:gdLst/>
            <a:ahLst/>
            <a:cxnLst/>
            <a:rect l="l" t="t" r="r" b="b"/>
            <a:pathLst>
              <a:path w="2801594" h="2801594">
                <a:moveTo>
                  <a:pt x="0" y="0"/>
                </a:moveTo>
                <a:lnTo>
                  <a:pt x="2801594" y="0"/>
                </a:lnTo>
                <a:lnTo>
                  <a:pt x="2801594" y="2801593"/>
                </a:lnTo>
                <a:lnTo>
                  <a:pt x="0" y="2801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id="12" name="TextBox 12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Bootstrap</a:t>
            </a:r>
          </a:p>
        </p:txBody>
      </p:sp>
      <p:sp>
        <p:nvSpPr>
          <p:cNvPr id="13" name="TextBox 13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 simplicity and speed in responsive game design</a:t>
            </a:r>
          </a:p>
        </p:txBody>
      </p:sp>
      <p:sp>
        <p:nvSpPr>
          <p:cNvPr id="14" name="Freeform 14"/>
          <p:cNvSpPr/>
          <p:nvPr/>
        </p:nvSpPr>
        <p:spPr>
          <a:xfrm rot="0" flipH="false" flipV="false">
            <a:off x="15855713" y="8005648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5" name="Freeform 15"/>
          <p:cNvSpPr/>
          <p:nvPr/>
        </p:nvSpPr>
        <p:spPr>
          <a:xfrm rot="0" flipH="false" flipV="false">
            <a:off x="16708169" y="6159997"/>
            <a:ext cx="1102262" cy="1893276"/>
          </a:xfrm>
          <a:custGeom>
            <a:avLst/>
            <a:gdLst/>
            <a:ahLst/>
            <a:cxnLst/>
            <a:rect l="l" t="t" r="r" b="b"/>
            <a:pathLst>
              <a:path w="1102262" h="1893276">
                <a:moveTo>
                  <a:pt x="0" y="0"/>
                </a:moveTo>
                <a:lnTo>
                  <a:pt x="1102262" y="0"/>
                </a:lnTo>
                <a:lnTo>
                  <a:pt x="1102262" y="1893276"/>
                </a:lnTo>
                <a:lnTo>
                  <a:pt x="0" y="1893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44107" t="0" r="0" b="0"/>
            </a:stretch>
          </a:blipFill>
        </p:spPr>
      </p:sp>
      <p:sp>
        <p:nvSpPr>
          <p:cNvPr id="16" name="Freeform 16"/>
          <p:cNvSpPr/>
          <p:nvPr/>
        </p:nvSpPr>
        <p:spPr>
          <a:xfrm rot="2022845" flipH="true" flipV="false">
            <a:off x="14461796" y="1012796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4169757" y="0"/>
                </a:moveTo>
                <a:lnTo>
                  <a:pt x="0" y="0"/>
                </a:lnTo>
                <a:lnTo>
                  <a:pt x="0" y="902183"/>
                </a:lnTo>
                <a:lnTo>
                  <a:pt x="4169757" y="902183"/>
                </a:lnTo>
                <a:lnTo>
                  <a:pt x="4169757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true" flipV="false">
            <a:off x="-86112" y="7996237"/>
            <a:ext cx="2229625" cy="3104541"/>
          </a:xfrm>
          <a:custGeom>
            <a:avLst/>
            <a:gdLst/>
            <a:ahLst/>
            <a:cxnLst/>
            <a:rect l="l" t="t" r="r" b="b"/>
            <a:pathLst>
              <a:path w="2229625" h="3104541">
                <a:moveTo>
                  <a:pt x="2229624" y="0"/>
                </a:moveTo>
                <a:lnTo>
                  <a:pt x="0" y="0"/>
                </a:lnTo>
                <a:lnTo>
                  <a:pt x="0" y="3104541"/>
                </a:lnTo>
                <a:lnTo>
                  <a:pt x="2229624" y="3104541"/>
                </a:lnTo>
                <a:lnTo>
                  <a:pt x="2229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" name="Freeform 3"/>
          <p:cNvSpPr/>
          <p:nvPr/>
        </p:nvSpPr>
        <p:spPr>
          <a:xfrm rot="0" flipH="false" flipV="false">
            <a:off x="16750598" y="6479317"/>
            <a:ext cx="2752063" cy="8008650"/>
          </a:xfrm>
          <a:custGeom>
            <a:avLst/>
            <a:gdLst/>
            <a:ahLst/>
            <a:cxnLst/>
            <a:rect l="l" t="t" r="r" b="b"/>
            <a:pathLst>
              <a:path w="2752063" h="8008650">
                <a:moveTo>
                  <a:pt x="0" y="0"/>
                </a:moveTo>
                <a:lnTo>
                  <a:pt x="2752064" y="0"/>
                </a:lnTo>
                <a:lnTo>
                  <a:pt x="2752064" y="8008650"/>
                </a:lnTo>
                <a:lnTo>
                  <a:pt x="0" y="800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TextBox 4"/>
          <p:cNvSpPr txBox="true"/>
          <p:nvPr/>
        </p:nvSpPr>
        <p:spPr>
          <a:xfrm rot="0">
            <a:off x="1537402" y="95783"/>
            <a:ext cx="15213197" cy="133350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Expected results and analysis</a:t>
            </a:r>
          </a:p>
        </p:txBody>
      </p:sp>
      <p:grpSp>
        <p:nvGrpSpPr>
          <p:cNvPr id="5" name="Group 5"/>
          <p:cNvGrpSpPr/>
          <p:nvPr/>
        </p:nvGrpSpPr>
        <p:grpSpPr>
          <a:xfrm rot="0">
            <a:off x="2199558" y="1429283"/>
            <a:ext cx="14551040" cy="7519655"/>
            <a:chOff x="0" y="0"/>
            <a:chExt cx="19401387" cy="10026206"/>
          </a:xfrm>
        </p:grpSpPr>
        <p:sp>
          <p:nvSpPr>
            <p:cNvPr id="6" name="Freeform 6"/>
            <p:cNvSpPr/>
            <p:nvPr/>
          </p:nvSpPr>
          <p:spPr>
            <a:xfrm rot="0" flipH="false" flipV="false">
              <a:off x="0" y="0"/>
              <a:ext cx="15025649" cy="10026206"/>
            </a:xfrm>
            <a:custGeom>
              <a:avLst/>
              <a:gdLst/>
              <a:ahLst/>
              <a:cxnLst/>
              <a:rect l="l" t="t" r="r" b="b"/>
              <a:pathLst>
                <a:path w="15025649" h="10026206">
                  <a:moveTo>
                    <a:pt x="0" y="0"/>
                  </a:moveTo>
                  <a:lnTo>
                    <a:pt x="15025649" y="0"/>
                  </a:lnTo>
                  <a:lnTo>
                    <a:pt x="15025649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0" flipH="false" flipV="false">
              <a:off x="7163215" y="0"/>
              <a:ext cx="12238173" cy="10026206"/>
            </a:xfrm>
            <a:custGeom>
              <a:avLst/>
              <a:gdLst/>
              <a:ahLst/>
              <a:cxnLst/>
              <a:rect l="l" t="t" r="r" b="b"/>
              <a:pathLst>
                <a:path w="12238173" h="10026206">
                  <a:moveTo>
                    <a:pt x="0" y="0"/>
                  </a:moveTo>
                  <a:lnTo>
                    <a:pt x="12238172" y="0"/>
                  </a:lnTo>
                  <a:lnTo>
                    <a:pt x="12238172" y="10026206"/>
                  </a:lnTo>
                  <a:lnTo>
                    <a:pt x="0" y="1002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graphicFrame>
        <p:nvGraphicFramePr>
          <p:cNvPr id="8" name="Table 8"/>
          <p:cNvGraphicFramePr>
            <a:graphicFrameLocks noGrp="true"/>
          </p:cNvGraphicFramePr>
          <p:nvPr/>
        </p:nvGraphicFramePr>
        <p:xfrm>
          <a:off x="3980944" y="2632807"/>
          <a:ext cx="10537670" cy="5705475"/>
        </p:xfrm>
        <a:graphic>
          <a:graphicData uri="http://schemas.openxmlformats.org/drawingml/2006/table">
            <a:tbl>
              <a:tblPr/>
              <a:tblGrid>
                <a:gridCol w="1023622"/>
                <a:gridCol w="4705671"/>
                <a:gridCol w="4808377"/>
              </a:tblGrid>
              <a:tr h="1755531">
                <a:tc>
                  <a:txBody>
                    <a:bodyPr rtlCol="false" anchor="t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% improvement in letter recognition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none" strike="noStrike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At least a</a:t>
                      </a: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 30% improvement in students who use the game.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4413">
                <a:tc>
                  <a:txBody>
                    <a:bodyPr rtlCol="false" anchor="t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Average interaction time per session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Between 10 and 15 minutes per child, enough to maintain interest without causing fatigue.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531">
                <a:tc>
                  <a:txBody>
                    <a:bodyPr rtlCol="false" anchor="t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none" strike="noStrike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Children's motivation 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false" anchor="t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ncient signboards"/>
                          <a:ea typeface="Ancient signboards"/>
                          <a:cs typeface="Ancient signboards"/>
                          <a:sym typeface="Ancient signboards"/>
                        </a:rPr>
                        <a:t>80% of children show motivation during activities.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9"/>
          <p:cNvSpPr txBox="true"/>
          <p:nvPr/>
        </p:nvSpPr>
        <p:spPr>
          <a:xfrm rot="0">
            <a:off x="3775717" y="1934315"/>
            <a:ext cx="1391742" cy="698492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</a:t>
            </a:r>
          </a:p>
        </p:txBody>
      </p:sp>
      <p:sp>
        <p:nvSpPr>
          <p:cNvPr id="10" name="TextBox 10"/>
          <p:cNvSpPr txBox="true"/>
          <p:nvPr/>
        </p:nvSpPr>
        <p:spPr>
          <a:xfrm rot="0">
            <a:off x="6459249" y="1934315"/>
            <a:ext cx="1391742" cy="698492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KPI</a:t>
            </a:r>
          </a:p>
        </p:txBody>
      </p:sp>
      <p:sp>
        <p:nvSpPr>
          <p:cNvPr id="11" name="TextBox 11"/>
          <p:cNvSpPr txBox="true"/>
          <p:nvPr/>
        </p:nvSpPr>
        <p:spPr>
          <a:xfrm rot="0">
            <a:off x="11316286" y="1934315"/>
            <a:ext cx="1391742" cy="698492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Goal</a:t>
            </a:r>
          </a:p>
        </p:txBody>
      </p:sp>
    </p:spTree>
  </p:cSld>
  <p:clrMapOvr>
    <a:masterClrMapping/>
  </p:clrMapOvr>
</p:sld>
</file>

<file path=ppt/slides/slide12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198140" y="-3316552"/>
            <a:ext cx="19038822" cy="12127225"/>
          </a:xfrm>
          <a:custGeom>
            <a:avLst/>
            <a:gdLst/>
            <a:ahLst/>
            <a:cxnLst/>
            <a:rect l="l" t="t" r="r" b="b"/>
            <a:pathLst>
              <a:path w="19038822" h="12127225">
                <a:moveTo>
                  <a:pt x="0" y="0"/>
                </a:moveTo>
                <a:lnTo>
                  <a:pt x="19038822" y="0"/>
                </a:lnTo>
                <a:lnTo>
                  <a:pt x="19038822" y="12127226"/>
                </a:lnTo>
                <a:lnTo>
                  <a:pt x="0" y="12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03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944715" y="1577887"/>
            <a:ext cx="12207583" cy="6695007"/>
            <a:chOff x="0" y="0"/>
            <a:chExt cx="16276777" cy="8926675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039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425592" y="0"/>
              <a:ext cx="10851185" cy="8926675"/>
            </a:xfrm>
            <a:custGeom>
              <a:avLst/>
              <a:gdLst/>
              <a:ahLst/>
              <a:cxnLst/>
              <a:rect l="l" t="t" r="r" b="b"/>
              <a:pathLst>
                <a:path w="10851185" h="8926675">
                  <a:moveTo>
                    <a:pt x="0" y="0"/>
                  </a:moveTo>
                  <a:lnTo>
                    <a:pt x="10851185" y="0"/>
                  </a:lnTo>
                  <a:lnTo>
                    <a:pt x="10851185" y="8926675"/>
                  </a:lnTo>
                  <a:lnTo>
                    <a:pt x="0" y="892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0390" t="0" r="0" b="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0" flipH="false" flipV="false">
            <a:off x="533557" y="5542422"/>
            <a:ext cx="2411158" cy="1696578"/>
          </a:xfrm>
          <a:custGeom>
            <a:avLst/>
            <a:gdLst/>
            <a:ahLst/>
            <a:cxnLst/>
            <a:rect l="l" t="t" r="r" b="b"/>
            <a:pathLst>
              <a:path w="2411158" h="1696578">
                <a:moveTo>
                  <a:pt x="0" y="0"/>
                </a:moveTo>
                <a:lnTo>
                  <a:pt x="2411158" y="0"/>
                </a:lnTo>
                <a:lnTo>
                  <a:pt x="2411158" y="1696578"/>
                </a:lnTo>
                <a:lnTo>
                  <a:pt x="0" y="1696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7" name="Freeform 7"/>
          <p:cNvSpPr/>
          <p:nvPr/>
        </p:nvSpPr>
        <p:spPr>
          <a:xfrm rot="0" flipH="false" flipV="false">
            <a:off x="-282850" y="72009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8" name="Freeform 8"/>
          <p:cNvSpPr/>
          <p:nvPr/>
        </p:nvSpPr>
        <p:spPr>
          <a:xfrm rot="0" flipH="false" flipV="false">
            <a:off x="10724561" y="8117867"/>
            <a:ext cx="8405340" cy="4569448"/>
          </a:xfrm>
          <a:custGeom>
            <a:avLst/>
            <a:gdLst/>
            <a:ahLst/>
            <a:cxnLst/>
            <a:rect l="l" t="t" r="r" b="b"/>
            <a:pathLst>
              <a:path w="8405340" h="4569448">
                <a:moveTo>
                  <a:pt x="0" y="0"/>
                </a:moveTo>
                <a:lnTo>
                  <a:pt x="8405340" y="0"/>
                </a:lnTo>
                <a:lnTo>
                  <a:pt x="8405340" y="4569448"/>
                </a:lnTo>
                <a:lnTo>
                  <a:pt x="0" y="4569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9" name="Freeform 9"/>
          <p:cNvSpPr/>
          <p:nvPr/>
        </p:nvSpPr>
        <p:spPr>
          <a:xfrm rot="0" flipH="false" flipV="false">
            <a:off x="15333273" y="5542422"/>
            <a:ext cx="2063893" cy="2627642"/>
          </a:xfrm>
          <a:custGeom>
            <a:avLst/>
            <a:gdLst/>
            <a:ahLst/>
            <a:cxnLst/>
            <a:rect l="l" t="t" r="r" b="b"/>
            <a:pathLst>
              <a:path w="2063893" h="2627642">
                <a:moveTo>
                  <a:pt x="0" y="0"/>
                </a:moveTo>
                <a:lnTo>
                  <a:pt x="2063893" y="0"/>
                </a:lnTo>
                <a:lnTo>
                  <a:pt x="2063893" y="2627641"/>
                </a:lnTo>
                <a:lnTo>
                  <a:pt x="0" y="2627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0" name="Freeform 10"/>
          <p:cNvSpPr/>
          <p:nvPr/>
        </p:nvSpPr>
        <p:spPr>
          <a:xfrm rot="-1727232" flipH="false" flipV="false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1" name="Freeform 11"/>
          <p:cNvSpPr/>
          <p:nvPr/>
        </p:nvSpPr>
        <p:spPr>
          <a:xfrm rot="-8957596" flipH="true" flipV="true">
            <a:off x="14388559" y="810226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4169757" y="902184"/>
                </a:moveTo>
                <a:lnTo>
                  <a:pt x="0" y="902184"/>
                </a:lnTo>
                <a:lnTo>
                  <a:pt x="0" y="0"/>
                </a:lnTo>
                <a:lnTo>
                  <a:pt x="4169757" y="0"/>
                </a:lnTo>
                <a:lnTo>
                  <a:pt x="4169757" y="90218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2" name="Freeform 12"/>
          <p:cNvSpPr/>
          <p:nvPr/>
        </p:nvSpPr>
        <p:spPr>
          <a:xfrm rot="0" flipH="true" flipV="false">
            <a:off x="11894683" y="6606056"/>
            <a:ext cx="2037979" cy="1511810"/>
          </a:xfrm>
          <a:custGeom>
            <a:avLst/>
            <a:gdLst/>
            <a:ahLst/>
            <a:cxnLst/>
            <a:rect l="l" t="t" r="r" b="b"/>
            <a:pathLst>
              <a:path w="2037979" h="1511810">
                <a:moveTo>
                  <a:pt x="2037980" y="0"/>
                </a:moveTo>
                <a:lnTo>
                  <a:pt x="0" y="0"/>
                </a:lnTo>
                <a:lnTo>
                  <a:pt x="0" y="1511811"/>
                </a:lnTo>
                <a:lnTo>
                  <a:pt x="2037980" y="1511811"/>
                </a:lnTo>
                <a:lnTo>
                  <a:pt x="203798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3" name="Freeform 13"/>
          <p:cNvSpPr/>
          <p:nvPr/>
        </p:nvSpPr>
        <p:spPr>
          <a:xfrm rot="0" flipH="false" flipV="false">
            <a:off x="4090893" y="807024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4" name="TextBox 14"/>
          <p:cNvSpPr txBox="true"/>
          <p:nvPr/>
        </p:nvSpPr>
        <p:spPr>
          <a:xfrm rot="0">
            <a:off x="3297296" y="3273962"/>
            <a:ext cx="11502420" cy="3195319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2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915775" y="1351845"/>
            <a:ext cx="7887600" cy="6599586"/>
            <a:chOff x="0" y="0"/>
            <a:chExt cx="10516800" cy="8799448"/>
          </a:xfrm>
        </p:grpSpPr>
        <p:sp>
          <p:nvSpPr>
            <p:cNvPr id="3" name="Freeform 3"/>
            <p:cNvSpPr/>
            <p:nvPr/>
          </p:nvSpPr>
          <p:spPr>
            <a:xfrm rot="0" flipH="false" flipV="false">
              <a:off x="0" y="0"/>
              <a:ext cx="8751451" cy="8799448"/>
            </a:xfrm>
            <a:custGeom>
              <a:avLst/>
              <a:gdLst/>
              <a:ahLst/>
              <a:cxnLst/>
              <a:rect l="l" t="t" r="r" b="b"/>
              <a:pathLst>
                <a:path w="8751451" h="8799448">
                  <a:moveTo>
                    <a:pt x="0" y="0"/>
                  </a:moveTo>
                  <a:lnTo>
                    <a:pt x="8751451" y="0"/>
                  </a:lnTo>
                  <a:lnTo>
                    <a:pt x="8751451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0" flipH="false" flipV="false">
              <a:off x="3900538" y="0"/>
              <a:ext cx="6616262" cy="8799448"/>
            </a:xfrm>
            <a:custGeom>
              <a:avLst/>
              <a:gdLst/>
              <a:ahLst/>
              <a:cxnLst/>
              <a:rect l="l" t="t" r="r" b="b"/>
              <a:pathLst>
                <a:path w="6616262" h="8799448">
                  <a:moveTo>
                    <a:pt x="0" y="0"/>
                  </a:moveTo>
                  <a:lnTo>
                    <a:pt x="6616262" y="0"/>
                  </a:lnTo>
                  <a:lnTo>
                    <a:pt x="6616262" y="8799448"/>
                  </a:lnTo>
                  <a:lnTo>
                    <a:pt x="0" y="8799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2271" t="0" r="0" b="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686327" y="1028700"/>
            <a:ext cx="5994345" cy="6573391"/>
            <a:chOff x="0" y="0"/>
            <a:chExt cx="7992460" cy="8764522"/>
          </a:xfrm>
        </p:grpSpPr>
        <p:sp>
          <p:nvSpPr>
            <p:cNvPr id="6" name="Freeform 6"/>
            <p:cNvSpPr/>
            <p:nvPr/>
          </p:nvSpPr>
          <p:spPr>
            <a:xfrm rot="0" flipH="false" flipV="false">
              <a:off x="0" y="0"/>
              <a:ext cx="3922822" cy="8764522"/>
            </a:xfrm>
            <a:custGeom>
              <a:avLst/>
              <a:gdLst/>
              <a:ahLst/>
              <a:cxnLst/>
              <a:rect l="l" t="t" r="r" b="b"/>
              <a:pathLst>
                <a:path w="3922822" h="8764522">
                  <a:moveTo>
                    <a:pt x="0" y="0"/>
                  </a:moveTo>
                  <a:lnTo>
                    <a:pt x="3922822" y="0"/>
                  </a:lnTo>
                  <a:lnTo>
                    <a:pt x="3922822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99456" b="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0" flipH="false" flipV="false">
              <a:off x="3912164" y="0"/>
              <a:ext cx="4080297" cy="8764522"/>
            </a:xfrm>
            <a:custGeom>
              <a:avLst/>
              <a:gdLst/>
              <a:ahLst/>
              <a:cxnLst/>
              <a:rect l="l" t="t" r="r" b="b"/>
              <a:pathLst>
                <a:path w="4080297" h="8764522">
                  <a:moveTo>
                    <a:pt x="0" y="0"/>
                  </a:moveTo>
                  <a:lnTo>
                    <a:pt x="4080296" y="0"/>
                  </a:lnTo>
                  <a:lnTo>
                    <a:pt x="4080296" y="8764522"/>
                  </a:lnTo>
                  <a:lnTo>
                    <a:pt x="0" y="87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1758" t="0" r="0" b="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0" flipH="false" flipV="false">
            <a:off x="8915775" y="8495211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6"/>
                </a:lnTo>
                <a:lnTo>
                  <a:pt x="0" y="4165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9" name="Freeform 9"/>
          <p:cNvSpPr/>
          <p:nvPr/>
        </p:nvSpPr>
        <p:spPr>
          <a:xfrm rot="0" flipH="false" flipV="false">
            <a:off x="14505620" y="6616978"/>
            <a:ext cx="1121232" cy="1925858"/>
          </a:xfrm>
          <a:custGeom>
            <a:avLst/>
            <a:gdLst/>
            <a:ahLst/>
            <a:cxnLst/>
            <a:rect l="l" t="t" r="r" b="b"/>
            <a:pathLst>
              <a:path w="1121232" h="1925858">
                <a:moveTo>
                  <a:pt x="0" y="0"/>
                </a:moveTo>
                <a:lnTo>
                  <a:pt x="1121231" y="0"/>
                </a:lnTo>
                <a:lnTo>
                  <a:pt x="1121231" y="1925858"/>
                </a:lnTo>
                <a:lnTo>
                  <a:pt x="0" y="192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4107" t="0" r="0" b="0"/>
            </a:stretch>
          </a:blipFill>
        </p:spPr>
      </p:sp>
      <p:sp>
        <p:nvSpPr>
          <p:cNvPr id="10" name="Freeform 10"/>
          <p:cNvSpPr/>
          <p:nvPr/>
        </p:nvSpPr>
        <p:spPr>
          <a:xfrm rot="0" flipH="false" flipV="false">
            <a:off x="9541801" y="2103546"/>
            <a:ext cx="6635550" cy="4423700"/>
          </a:xfrm>
          <a:custGeom>
            <a:avLst/>
            <a:gdLst/>
            <a:ahLst/>
            <a:cxnLst/>
            <a:rect l="l" t="t" r="r" b="b"/>
            <a:pathLst>
              <a:path w="6635550" h="4423700">
                <a:moveTo>
                  <a:pt x="0" y="0"/>
                </a:moveTo>
                <a:lnTo>
                  <a:pt x="6635549" y="0"/>
                </a:lnTo>
                <a:lnTo>
                  <a:pt x="6635549" y="4423699"/>
                </a:lnTo>
                <a:lnTo>
                  <a:pt x="0" y="4423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id="11" name="TextBox 11"/>
          <p:cNvSpPr txBox="true"/>
          <p:nvPr/>
        </p:nvSpPr>
        <p:spPr>
          <a:xfrm rot="0">
            <a:off x="2288853" y="8348712"/>
            <a:ext cx="5042517" cy="60960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Issues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1972904" y="3575259"/>
            <a:ext cx="5421193" cy="60960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971" spc="-7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Agustín Edwards Elementary School </a:t>
            </a:r>
          </a:p>
        </p:txBody>
      </p:sp>
    </p:spTree>
  </p:cSld>
  <p:clrMapOvr>
    <a:masterClrMapping/>
  </p:clrMapOvr>
</p:sld>
</file>

<file path=ppt/slides/slide3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1565039" y="1703719"/>
            <a:ext cx="8243954" cy="9050249"/>
          </a:xfrm>
          <a:custGeom>
            <a:avLst/>
            <a:gdLst/>
            <a:ahLst/>
            <a:cxnLst/>
            <a:rect l="l" t="t" r="r" b="b"/>
            <a:pathLst>
              <a:path w="8243954" h="9050249">
                <a:moveTo>
                  <a:pt x="0" y="0"/>
                </a:moveTo>
                <a:lnTo>
                  <a:pt x="8243954" y="0"/>
                </a:lnTo>
                <a:lnTo>
                  <a:pt x="8243954" y="9050249"/>
                </a:lnTo>
                <a:lnTo>
                  <a:pt x="0" y="905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" name="Freeform 3"/>
          <p:cNvSpPr/>
          <p:nvPr/>
        </p:nvSpPr>
        <p:spPr>
          <a:xfrm rot="0" flipH="true" flipV="false">
            <a:off x="5088460" y="6308078"/>
            <a:ext cx="2502541" cy="1856430"/>
          </a:xfrm>
          <a:custGeom>
            <a:avLst/>
            <a:gdLst/>
            <a:ahLst/>
            <a:cxnLst/>
            <a:rect l="l" t="t" r="r" b="b"/>
            <a:pathLst>
              <a:path w="2502541" h="1856430">
                <a:moveTo>
                  <a:pt x="2502541" y="0"/>
                </a:moveTo>
                <a:lnTo>
                  <a:pt x="0" y="0"/>
                </a:lnTo>
                <a:lnTo>
                  <a:pt x="0" y="1856430"/>
                </a:lnTo>
                <a:lnTo>
                  <a:pt x="2502541" y="1856430"/>
                </a:lnTo>
                <a:lnTo>
                  <a:pt x="25025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TextBox 4"/>
          <p:cNvSpPr txBox="true"/>
          <p:nvPr/>
        </p:nvSpPr>
        <p:spPr>
          <a:xfrm rot="0">
            <a:off x="10094151" y="2283373"/>
            <a:ext cx="6921248" cy="5000625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marL="1014731" lvl="1" indent="-507365" algn="l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372929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Design and implement a digital educational game that promotes reading and letter recognition in children aged 4 to 6 at the Agustín Edwards elementary school.</a:t>
            </a:r>
          </a:p>
        </p:txBody>
      </p:sp>
      <p:sp>
        <p:nvSpPr>
          <p:cNvPr id="5" name="TextBox 5"/>
          <p:cNvSpPr txBox="true"/>
          <p:nvPr/>
        </p:nvSpPr>
        <p:spPr>
          <a:xfrm rot="0">
            <a:off x="3206471" y="3336728"/>
            <a:ext cx="4961091" cy="2495542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 spc="-179">
                <a:solidFill>
                  <a:srgbClr val="FFFFFF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General objective</a:t>
            </a:r>
          </a:p>
        </p:txBody>
      </p:sp>
      <p:sp>
        <p:nvSpPr>
          <p:cNvPr id="6" name="Freeform 6"/>
          <p:cNvSpPr/>
          <p:nvPr/>
        </p:nvSpPr>
        <p:spPr>
          <a:xfrm rot="0" flipH="false" flipV="false">
            <a:off x="13554775" y="7781984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0" y="0"/>
                </a:moveTo>
                <a:lnTo>
                  <a:pt x="3170242" y="0"/>
                </a:lnTo>
                <a:lnTo>
                  <a:pt x="3170242" y="3927101"/>
                </a:lnTo>
                <a:lnTo>
                  <a:pt x="0" y="392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" name="Freeform 3"/>
          <p:cNvSpPr/>
          <p:nvPr/>
        </p:nvSpPr>
        <p:spPr>
          <a:xfrm rot="0" flipH="false" flipV="false">
            <a:off x="351211" y="5011321"/>
            <a:ext cx="1354978" cy="2030622"/>
          </a:xfrm>
          <a:custGeom>
            <a:avLst/>
            <a:gdLst/>
            <a:ahLst/>
            <a:cxnLst/>
            <a:rect l="l" t="t" r="r" b="b"/>
            <a:pathLst>
              <a:path w="1354978" h="2030622">
                <a:moveTo>
                  <a:pt x="0" y="0"/>
                </a:moveTo>
                <a:lnTo>
                  <a:pt x="1354978" y="0"/>
                </a:lnTo>
                <a:lnTo>
                  <a:pt x="1354978" y="2030622"/>
                </a:lnTo>
                <a:lnTo>
                  <a:pt x="0" y="2030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rot="0" flipH="false" flipV="false">
            <a:off x="1241057" y="1404812"/>
            <a:ext cx="2081312" cy="2092727"/>
          </a:xfrm>
          <a:custGeom>
            <a:avLst/>
            <a:gdLst/>
            <a:ahLst/>
            <a:cxnLst/>
            <a:rect l="l" t="t" r="r" b="b"/>
            <a:pathLst>
              <a:path w="2081312" h="2092727">
                <a:moveTo>
                  <a:pt x="0" y="0"/>
                </a:moveTo>
                <a:lnTo>
                  <a:pt x="2081312" y="0"/>
                </a:lnTo>
                <a:lnTo>
                  <a:pt x="2081312" y="2092727"/>
                </a:lnTo>
                <a:lnTo>
                  <a:pt x="0" y="2092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5" name="Freeform 5"/>
          <p:cNvSpPr/>
          <p:nvPr/>
        </p:nvSpPr>
        <p:spPr>
          <a:xfrm rot="0" flipH="false" flipV="false">
            <a:off x="1993416" y="5283147"/>
            <a:ext cx="1012611" cy="1739289"/>
          </a:xfrm>
          <a:custGeom>
            <a:avLst/>
            <a:gdLst/>
            <a:ahLst/>
            <a:cxnLst/>
            <a:rect l="l" t="t" r="r" b="b"/>
            <a:pathLst>
              <a:path w="1012611" h="1739289">
                <a:moveTo>
                  <a:pt x="0" y="0"/>
                </a:moveTo>
                <a:lnTo>
                  <a:pt x="1012611" y="0"/>
                </a:lnTo>
                <a:lnTo>
                  <a:pt x="1012611" y="1739290"/>
                </a:lnTo>
                <a:lnTo>
                  <a:pt x="0" y="1739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4107" t="0" r="0" b="0"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3877871" y="4753278"/>
            <a:ext cx="10287508" cy="1605782"/>
            <a:chOff x="0" y="0"/>
            <a:chExt cx="18168082" cy="2835865"/>
          </a:xfrm>
        </p:grpSpPr>
        <p:sp>
          <p:nvSpPr>
            <p:cNvPr id="7" name="Freeform 7"/>
            <p:cNvSpPr/>
            <p:nvPr/>
          </p:nvSpPr>
          <p:spPr>
            <a:xfrm rot="0" flipH="false" flipV="false">
              <a:off x="-127" y="127"/>
              <a:ext cx="18167954" cy="2842850"/>
            </a:xfrm>
            <a:custGeom>
              <a:avLst/>
              <a:gdLst/>
              <a:ahLst/>
              <a:cxnLst/>
              <a:rect l="l" t="t" r="r" b="b"/>
              <a:pathLst>
                <a:path w="18167954" h="2842850">
                  <a:moveTo>
                    <a:pt x="17766889" y="2830150"/>
                  </a:moveTo>
                  <a:cubicBezTo>
                    <a:pt x="17711009" y="2842850"/>
                    <a:pt x="17685609" y="2830150"/>
                    <a:pt x="17628459" y="2830150"/>
                  </a:cubicBezTo>
                  <a:cubicBezTo>
                    <a:pt x="17571309" y="2830150"/>
                    <a:pt x="17480249" y="2817450"/>
                    <a:pt x="17480249" y="2817450"/>
                  </a:cubicBezTo>
                  <a:lnTo>
                    <a:pt x="707771" y="2817450"/>
                  </a:lnTo>
                  <a:lnTo>
                    <a:pt x="631063" y="2804750"/>
                  </a:lnTo>
                  <a:cubicBezTo>
                    <a:pt x="631063" y="2804750"/>
                    <a:pt x="533400" y="2817450"/>
                    <a:pt x="457581" y="2804750"/>
                  </a:cubicBezTo>
                  <a:cubicBezTo>
                    <a:pt x="381762" y="2792050"/>
                    <a:pt x="296418" y="2804750"/>
                    <a:pt x="296418" y="2804750"/>
                  </a:cubicBezTo>
                  <a:cubicBezTo>
                    <a:pt x="240284" y="2804750"/>
                    <a:pt x="162814" y="2800432"/>
                    <a:pt x="119507" y="2771222"/>
                  </a:cubicBezTo>
                  <a:cubicBezTo>
                    <a:pt x="47371" y="2722581"/>
                    <a:pt x="25400" y="2652350"/>
                    <a:pt x="0" y="2546559"/>
                  </a:cubicBezTo>
                  <a:lnTo>
                    <a:pt x="0" y="2346026"/>
                  </a:lnTo>
                  <a:cubicBezTo>
                    <a:pt x="0" y="2346026"/>
                    <a:pt x="12700" y="2261063"/>
                    <a:pt x="12700" y="2202770"/>
                  </a:cubicBezTo>
                  <a:cubicBezTo>
                    <a:pt x="12700" y="2144477"/>
                    <a:pt x="0" y="2054561"/>
                    <a:pt x="0" y="2054561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7648906" y="0"/>
                  </a:lnTo>
                  <a:cubicBezTo>
                    <a:pt x="17748982" y="0"/>
                    <a:pt x="17817435" y="12700"/>
                    <a:pt x="17817435" y="12700"/>
                  </a:cubicBezTo>
                  <a:cubicBezTo>
                    <a:pt x="17881570" y="12700"/>
                    <a:pt x="17970343" y="36322"/>
                    <a:pt x="18028254" y="50800"/>
                  </a:cubicBezTo>
                  <a:cubicBezTo>
                    <a:pt x="18129854" y="76200"/>
                    <a:pt x="18155254" y="254000"/>
                    <a:pt x="18155254" y="350520"/>
                  </a:cubicBezTo>
                  <a:lnTo>
                    <a:pt x="18155254" y="1963756"/>
                  </a:lnTo>
                  <a:cubicBezTo>
                    <a:pt x="18155254" y="1963756"/>
                    <a:pt x="18167954" y="2332437"/>
                    <a:pt x="18167954" y="2365457"/>
                  </a:cubicBezTo>
                  <a:cubicBezTo>
                    <a:pt x="18167954" y="2398477"/>
                    <a:pt x="18145475" y="2506427"/>
                    <a:pt x="18127569" y="2552655"/>
                  </a:cubicBezTo>
                  <a:cubicBezTo>
                    <a:pt x="18102549" y="2617298"/>
                    <a:pt x="18112710" y="2674194"/>
                    <a:pt x="18060894" y="2718390"/>
                  </a:cubicBezTo>
                  <a:cubicBezTo>
                    <a:pt x="18024825" y="2749251"/>
                    <a:pt x="17970723" y="2786589"/>
                    <a:pt x="17925512" y="2803734"/>
                  </a:cubicBezTo>
                  <a:cubicBezTo>
                    <a:pt x="17880299" y="2820879"/>
                    <a:pt x="17822515" y="2817577"/>
                    <a:pt x="17766635" y="2830277"/>
                  </a:cubicBezTo>
                  <a:close/>
                </a:path>
              </a:pathLst>
            </a:custGeom>
            <a:solidFill>
              <a:srgbClr val="133E3D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3877871" y="6797211"/>
            <a:ext cx="10287508" cy="1613925"/>
            <a:chOff x="0" y="0"/>
            <a:chExt cx="18168082" cy="2850246"/>
          </a:xfrm>
        </p:grpSpPr>
        <p:sp>
          <p:nvSpPr>
            <p:cNvPr id="9" name="Freeform 9"/>
            <p:cNvSpPr/>
            <p:nvPr/>
          </p:nvSpPr>
          <p:spPr>
            <a:xfrm rot="0" flipH="false" flipV="false">
              <a:off x="-127" y="127"/>
              <a:ext cx="18167954" cy="2857231"/>
            </a:xfrm>
            <a:custGeom>
              <a:avLst/>
              <a:gdLst/>
              <a:ahLst/>
              <a:cxnLst/>
              <a:rect l="l" t="t" r="r" b="b"/>
              <a:pathLst>
                <a:path w="18167954" h="2857231">
                  <a:moveTo>
                    <a:pt x="17766889" y="2844531"/>
                  </a:moveTo>
                  <a:cubicBezTo>
                    <a:pt x="17711009" y="2857231"/>
                    <a:pt x="17685609" y="2844531"/>
                    <a:pt x="17628459" y="2844531"/>
                  </a:cubicBezTo>
                  <a:cubicBezTo>
                    <a:pt x="17571309" y="2844531"/>
                    <a:pt x="17480249" y="2831831"/>
                    <a:pt x="17480249" y="2831831"/>
                  </a:cubicBezTo>
                  <a:lnTo>
                    <a:pt x="707771" y="2831831"/>
                  </a:lnTo>
                  <a:lnTo>
                    <a:pt x="631063" y="2819131"/>
                  </a:lnTo>
                  <a:cubicBezTo>
                    <a:pt x="631063" y="2819131"/>
                    <a:pt x="533400" y="2831831"/>
                    <a:pt x="457581" y="2819131"/>
                  </a:cubicBezTo>
                  <a:cubicBezTo>
                    <a:pt x="381762" y="2806431"/>
                    <a:pt x="296418" y="2819131"/>
                    <a:pt x="296418" y="2819131"/>
                  </a:cubicBezTo>
                  <a:cubicBezTo>
                    <a:pt x="240284" y="2819131"/>
                    <a:pt x="162814" y="2814813"/>
                    <a:pt x="119507" y="2785603"/>
                  </a:cubicBezTo>
                  <a:cubicBezTo>
                    <a:pt x="47371" y="2736962"/>
                    <a:pt x="25400" y="2666731"/>
                    <a:pt x="0" y="2560940"/>
                  </a:cubicBezTo>
                  <a:lnTo>
                    <a:pt x="0" y="2360407"/>
                  </a:lnTo>
                  <a:cubicBezTo>
                    <a:pt x="0" y="2360407"/>
                    <a:pt x="12700" y="2275444"/>
                    <a:pt x="12700" y="2217151"/>
                  </a:cubicBezTo>
                  <a:cubicBezTo>
                    <a:pt x="12700" y="2158858"/>
                    <a:pt x="0" y="2068942"/>
                    <a:pt x="0" y="206894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7648906" y="0"/>
                  </a:lnTo>
                  <a:cubicBezTo>
                    <a:pt x="17748982" y="0"/>
                    <a:pt x="17817435" y="12700"/>
                    <a:pt x="17817435" y="12700"/>
                  </a:cubicBezTo>
                  <a:cubicBezTo>
                    <a:pt x="17881570" y="12700"/>
                    <a:pt x="17970343" y="36322"/>
                    <a:pt x="18028254" y="50800"/>
                  </a:cubicBezTo>
                  <a:cubicBezTo>
                    <a:pt x="18129854" y="76200"/>
                    <a:pt x="18155254" y="254000"/>
                    <a:pt x="18155254" y="350520"/>
                  </a:cubicBezTo>
                  <a:lnTo>
                    <a:pt x="18155254" y="1978137"/>
                  </a:lnTo>
                  <a:cubicBezTo>
                    <a:pt x="18155254" y="1978137"/>
                    <a:pt x="18167954" y="2346818"/>
                    <a:pt x="18167954" y="2379838"/>
                  </a:cubicBezTo>
                  <a:cubicBezTo>
                    <a:pt x="18167954" y="2412858"/>
                    <a:pt x="18145475" y="2520808"/>
                    <a:pt x="18127569" y="2567036"/>
                  </a:cubicBezTo>
                  <a:cubicBezTo>
                    <a:pt x="18102549" y="2631679"/>
                    <a:pt x="18112710" y="2688575"/>
                    <a:pt x="18060894" y="2732771"/>
                  </a:cubicBezTo>
                  <a:cubicBezTo>
                    <a:pt x="18024825" y="2763632"/>
                    <a:pt x="17970723" y="2800970"/>
                    <a:pt x="17925512" y="2818115"/>
                  </a:cubicBezTo>
                  <a:cubicBezTo>
                    <a:pt x="17880299" y="2835260"/>
                    <a:pt x="17822515" y="2831958"/>
                    <a:pt x="17766635" y="2844658"/>
                  </a:cubicBezTo>
                  <a:close/>
                </a:path>
              </a:pathLst>
            </a:custGeom>
            <a:solidFill>
              <a:srgbClr val="133E3D"/>
            </a:solidFill>
          </p:spPr>
        </p:sp>
      </p:grpSp>
      <p:sp>
        <p:nvSpPr>
          <p:cNvPr id="10" name="Freeform 10"/>
          <p:cNvSpPr/>
          <p:nvPr/>
        </p:nvSpPr>
        <p:spPr>
          <a:xfrm rot="0" flipH="false" flipV="false">
            <a:off x="-326278" y="7022437"/>
            <a:ext cx="3762748" cy="3694335"/>
          </a:xfrm>
          <a:custGeom>
            <a:avLst/>
            <a:gdLst/>
            <a:ahLst/>
            <a:cxnLst/>
            <a:rect l="l" t="t" r="r" b="b"/>
            <a:pathLst>
              <a:path w="3762748" h="3694335">
                <a:moveTo>
                  <a:pt x="0" y="0"/>
                </a:moveTo>
                <a:lnTo>
                  <a:pt x="3762748" y="0"/>
                </a:lnTo>
                <a:lnTo>
                  <a:pt x="3762748" y="3694334"/>
                </a:lnTo>
                <a:lnTo>
                  <a:pt x="0" y="369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1" name="TextBox 11"/>
          <p:cNvSpPr txBox="true"/>
          <p:nvPr/>
        </p:nvSpPr>
        <p:spPr>
          <a:xfrm rot="0">
            <a:off x="4605674" y="2279725"/>
            <a:ext cx="8831904" cy="150495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spc="-175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Specific objectives</a:t>
            </a:r>
          </a:p>
        </p:txBody>
      </p:sp>
      <p:sp>
        <p:nvSpPr>
          <p:cNvPr id="12" name="TextBox 12"/>
          <p:cNvSpPr txBox="true"/>
          <p:nvPr/>
        </p:nvSpPr>
        <p:spPr>
          <a:xfrm rot="0">
            <a:off x="3977637" y="6885864"/>
            <a:ext cx="10087976" cy="1753743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42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Integrate progressive levels of difficulty, starting with letter recognition and moving on to the formation of syllables and simple words.</a:t>
            </a:r>
          </a:p>
          <a:p>
            <a:pPr algn="ctr">
              <a:lnSpc>
                <a:spcPts val="3420"/>
              </a:lnSpc>
            </a:pPr>
          </a:p>
        </p:txBody>
      </p:sp>
      <p:sp>
        <p:nvSpPr>
          <p:cNvPr id="13" name="TextBox 13"/>
          <p:cNvSpPr txBox="true"/>
          <p:nvPr/>
        </p:nvSpPr>
        <p:spPr>
          <a:xfrm rot="0">
            <a:off x="4077403" y="5028834"/>
            <a:ext cx="9888445" cy="1768376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424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Develop interactive and playful activities that allow children to identify and recognize the letters of the alphabet in an entertaining way. </a:t>
            </a:r>
          </a:p>
          <a:p>
            <a:pPr algn="ctr">
              <a:lnSpc>
                <a:spcPts val="3424"/>
              </a:lnSpc>
            </a:pPr>
          </a:p>
        </p:txBody>
      </p:sp>
      <p:sp>
        <p:nvSpPr>
          <p:cNvPr id="14" name="Freeform 14"/>
          <p:cNvSpPr/>
          <p:nvPr/>
        </p:nvSpPr>
        <p:spPr>
          <a:xfrm rot="0" flipH="false" flipV="false">
            <a:off x="14165379" y="1759762"/>
            <a:ext cx="3194931" cy="8786059"/>
          </a:xfrm>
          <a:custGeom>
            <a:avLst/>
            <a:gdLst/>
            <a:ahLst/>
            <a:cxnLst/>
            <a:rect l="l" t="t" r="r" b="b"/>
            <a:pathLst>
              <a:path w="3194931" h="8786059">
                <a:moveTo>
                  <a:pt x="0" y="0"/>
                </a:moveTo>
                <a:lnTo>
                  <a:pt x="3194931" y="0"/>
                </a:lnTo>
                <a:lnTo>
                  <a:pt x="3194931" y="8786060"/>
                </a:lnTo>
                <a:lnTo>
                  <a:pt x="0" y="8786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5" name="Freeform 15"/>
          <p:cNvSpPr/>
          <p:nvPr/>
        </p:nvSpPr>
        <p:spPr>
          <a:xfrm rot="0" flipH="false" flipV="false">
            <a:off x="15598417" y="6582207"/>
            <a:ext cx="3321766" cy="4114800"/>
          </a:xfrm>
          <a:custGeom>
            <a:avLst/>
            <a:gdLst/>
            <a:ahLst/>
            <a:cxnLst/>
            <a:rect l="l" t="t" r="r" b="b"/>
            <a:pathLst>
              <a:path w="3321766" h="4114800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" name="Freeform 3"/>
          <p:cNvSpPr/>
          <p:nvPr/>
        </p:nvSpPr>
        <p:spPr>
          <a:xfrm rot="0" flipH="false" flipV="false">
            <a:off x="0" y="0"/>
            <a:ext cx="15630562" cy="10117237"/>
          </a:xfrm>
          <a:custGeom>
            <a:avLst/>
            <a:gdLst/>
            <a:ahLst/>
            <a:cxnLst/>
            <a:rect l="l" t="t" r="r" b="b"/>
            <a:pathLst>
              <a:path w="15630562" h="10117237">
                <a:moveTo>
                  <a:pt x="0" y="0"/>
                </a:moveTo>
                <a:lnTo>
                  <a:pt x="15630562" y="0"/>
                </a:lnTo>
                <a:lnTo>
                  <a:pt x="15630562" y="10117237"/>
                </a:lnTo>
                <a:lnTo>
                  <a:pt x="0" y="10117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rot="0" flipH="false" flipV="false">
            <a:off x="12004772" y="8421586"/>
            <a:ext cx="2044292" cy="836714"/>
          </a:xfrm>
          <a:custGeom>
            <a:avLst/>
            <a:gdLst/>
            <a:ahLst/>
            <a:cxnLst/>
            <a:rect l="l" t="t" r="r" b="b"/>
            <a:pathLst>
              <a:path w="2044292" h="836714">
                <a:moveTo>
                  <a:pt x="0" y="0"/>
                </a:moveTo>
                <a:lnTo>
                  <a:pt x="2044292" y="0"/>
                </a:lnTo>
                <a:lnTo>
                  <a:pt x="2044292" y="836714"/>
                </a:lnTo>
                <a:lnTo>
                  <a:pt x="0" y="836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1244" r="0" b="0"/>
            </a:stretch>
          </a:blipFill>
        </p:spPr>
      </p:sp>
      <p:sp>
        <p:nvSpPr>
          <p:cNvPr id="5" name="Freeform 5"/>
          <p:cNvSpPr/>
          <p:nvPr/>
        </p:nvSpPr>
        <p:spPr>
          <a:xfrm rot="0" flipH="false" flipV="false">
            <a:off x="2204084" y="787168"/>
            <a:ext cx="11458789" cy="7634418"/>
          </a:xfrm>
          <a:custGeom>
            <a:avLst/>
            <a:gdLst/>
            <a:ahLst/>
            <a:cxnLst/>
            <a:rect l="l" t="t" r="r" b="b"/>
            <a:pathLst>
              <a:path w="11458789" h="7634418">
                <a:moveTo>
                  <a:pt x="0" y="0"/>
                </a:moveTo>
                <a:lnTo>
                  <a:pt x="11458790" y="0"/>
                </a:lnTo>
                <a:lnTo>
                  <a:pt x="11458790" y="7634418"/>
                </a:lnTo>
                <a:lnTo>
                  <a:pt x="0" y="7634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id="6" name="TextBox 6"/>
          <p:cNvSpPr txBox="true"/>
          <p:nvPr/>
        </p:nvSpPr>
        <p:spPr>
          <a:xfrm rot="0">
            <a:off x="15232923" y="895350"/>
            <a:ext cx="2705722" cy="1190625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6975" spc="-13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A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4758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3" name="Freeform 3"/>
          <p:cNvSpPr/>
          <p:nvPr/>
        </p:nvSpPr>
        <p:spPr>
          <a:xfrm rot="0" flipH="false" flipV="false">
            <a:off x="1785683" y="1692862"/>
            <a:ext cx="4307128" cy="9669063"/>
          </a:xfrm>
          <a:custGeom>
            <a:avLst/>
            <a:gdLst/>
            <a:ahLst/>
            <a:cxnLst/>
            <a:rect l="l" t="t" r="r" b="b"/>
            <a:pathLst>
              <a:path w="4307128" h="9669063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4" name="Freeform 4"/>
          <p:cNvSpPr/>
          <p:nvPr/>
        </p:nvSpPr>
        <p:spPr>
          <a:xfrm rot="0" flipH="true" flipV="false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5" name="Freeform 5"/>
          <p:cNvSpPr/>
          <p:nvPr/>
        </p:nvSpPr>
        <p:spPr>
          <a:xfrm rot="0" flipH="false" flipV="false">
            <a:off x="-1339290" y="7483864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6" name="Freeform 6"/>
          <p:cNvSpPr/>
          <p:nvPr/>
        </p:nvSpPr>
        <p:spPr>
          <a:xfrm rot="-1727232" flipH="false" flipV="false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999718" y="1354524"/>
            <a:ext cx="9340305" cy="7641923"/>
            <a:chOff x="0" y="0"/>
            <a:chExt cx="13263390" cy="10851659"/>
          </a:xfrm>
        </p:grpSpPr>
        <p:sp>
          <p:nvSpPr>
            <p:cNvPr id="8" name="Freeform 8"/>
            <p:cNvSpPr/>
            <p:nvPr/>
          </p:nvSpPr>
          <p:spPr>
            <a:xfrm rot="0" flipH="false" flipV="false">
              <a:off x="-127" y="127"/>
              <a:ext cx="13263263" cy="10858644"/>
            </a:xfrm>
            <a:custGeom>
              <a:avLst/>
              <a:gdLst/>
              <a:ahLst/>
              <a:cxnLst/>
              <a:rect l="l" t="t" r="r" b="b"/>
              <a:pathLst>
                <a:path w="13263263" h="10858644">
                  <a:moveTo>
                    <a:pt x="12862197" y="10845944"/>
                  </a:moveTo>
                  <a:cubicBezTo>
                    <a:pt x="12806317" y="10858644"/>
                    <a:pt x="12780917" y="10845944"/>
                    <a:pt x="12723767" y="10845944"/>
                  </a:cubicBezTo>
                  <a:cubicBezTo>
                    <a:pt x="12666617" y="10845944"/>
                    <a:pt x="12575558" y="10833244"/>
                    <a:pt x="1257555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744214" y="0"/>
                  </a:lnTo>
                  <a:cubicBezTo>
                    <a:pt x="12844290" y="0"/>
                    <a:pt x="12912743" y="12700"/>
                    <a:pt x="12912743" y="12700"/>
                  </a:cubicBezTo>
                  <a:cubicBezTo>
                    <a:pt x="12976878" y="12700"/>
                    <a:pt x="13065650" y="36322"/>
                    <a:pt x="13123563" y="50800"/>
                  </a:cubicBezTo>
                  <a:cubicBezTo>
                    <a:pt x="13225163" y="76200"/>
                    <a:pt x="13250563" y="254000"/>
                    <a:pt x="13250563" y="350520"/>
                  </a:cubicBezTo>
                  <a:lnTo>
                    <a:pt x="13250563" y="9979550"/>
                  </a:lnTo>
                  <a:cubicBezTo>
                    <a:pt x="13250563" y="9979550"/>
                    <a:pt x="13263263" y="10348231"/>
                    <a:pt x="13263263" y="10381251"/>
                  </a:cubicBezTo>
                  <a:cubicBezTo>
                    <a:pt x="13263263" y="10414271"/>
                    <a:pt x="13240784" y="10522221"/>
                    <a:pt x="13222876" y="10568449"/>
                  </a:cubicBezTo>
                  <a:cubicBezTo>
                    <a:pt x="13197858" y="10633092"/>
                    <a:pt x="13208018" y="10689988"/>
                    <a:pt x="13156201" y="10734184"/>
                  </a:cubicBezTo>
                  <a:cubicBezTo>
                    <a:pt x="13120134" y="10765045"/>
                    <a:pt x="13066032" y="10802383"/>
                    <a:pt x="13020821" y="10819528"/>
                  </a:cubicBezTo>
                  <a:cubicBezTo>
                    <a:pt x="12975608" y="10836673"/>
                    <a:pt x="12917823" y="10833371"/>
                    <a:pt x="12861943" y="10846071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7574621" y="2146590"/>
            <a:ext cx="8889111" cy="6520589"/>
            <a:chOff x="0" y="0"/>
            <a:chExt cx="14793387" cy="10851659"/>
          </a:xfrm>
        </p:grpSpPr>
        <p:sp>
          <p:nvSpPr>
            <p:cNvPr id="10" name="Freeform 10"/>
            <p:cNvSpPr/>
            <p:nvPr/>
          </p:nvSpPr>
          <p:spPr>
            <a:xfrm rot="0" flipH="false" flipV="false">
              <a:off x="-127" y="127"/>
              <a:ext cx="14793260" cy="10858644"/>
            </a:xfrm>
            <a:custGeom>
              <a:avLst/>
              <a:gdLst/>
              <a:ahLst/>
              <a:cxnLst/>
              <a:rect l="l" t="t" r="r" b="b"/>
              <a:pathLst>
                <a:path w="14793260" h="10858644">
                  <a:moveTo>
                    <a:pt x="14392194" y="10845944"/>
                  </a:moveTo>
                  <a:cubicBezTo>
                    <a:pt x="14336314" y="10858644"/>
                    <a:pt x="14310914" y="10845944"/>
                    <a:pt x="14253764" y="10845944"/>
                  </a:cubicBezTo>
                  <a:cubicBezTo>
                    <a:pt x="14196614" y="10845944"/>
                    <a:pt x="14105556" y="10833244"/>
                    <a:pt x="14105556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4274211" y="0"/>
                  </a:lnTo>
                  <a:cubicBezTo>
                    <a:pt x="14374287" y="0"/>
                    <a:pt x="14442740" y="12700"/>
                    <a:pt x="14442740" y="12700"/>
                  </a:cubicBezTo>
                  <a:cubicBezTo>
                    <a:pt x="14506876" y="12700"/>
                    <a:pt x="14595649" y="36322"/>
                    <a:pt x="14653561" y="50800"/>
                  </a:cubicBezTo>
                  <a:cubicBezTo>
                    <a:pt x="14755160" y="76200"/>
                    <a:pt x="14780560" y="254000"/>
                    <a:pt x="14780560" y="350520"/>
                  </a:cubicBezTo>
                  <a:lnTo>
                    <a:pt x="14780560" y="9979550"/>
                  </a:lnTo>
                  <a:cubicBezTo>
                    <a:pt x="14780560" y="9979550"/>
                    <a:pt x="14793260" y="10348231"/>
                    <a:pt x="14793260" y="10381251"/>
                  </a:cubicBezTo>
                  <a:cubicBezTo>
                    <a:pt x="14793260" y="10414271"/>
                    <a:pt x="14770782" y="10522221"/>
                    <a:pt x="14752875" y="10568449"/>
                  </a:cubicBezTo>
                  <a:cubicBezTo>
                    <a:pt x="14727856" y="10633092"/>
                    <a:pt x="14738015" y="10689988"/>
                    <a:pt x="14686200" y="10734184"/>
                  </a:cubicBezTo>
                  <a:cubicBezTo>
                    <a:pt x="14650132" y="10765045"/>
                    <a:pt x="14596030" y="10802383"/>
                    <a:pt x="14550817" y="10819528"/>
                  </a:cubicBezTo>
                  <a:cubicBezTo>
                    <a:pt x="14505606" y="10836673"/>
                    <a:pt x="14447820" y="10833371"/>
                    <a:pt x="14391940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 rot="0" flipH="false" flipV="false">
            <a:off x="8766732" y="9243175"/>
            <a:ext cx="5781047" cy="4237501"/>
          </a:xfrm>
          <a:custGeom>
            <a:avLst/>
            <a:gdLst/>
            <a:ahLst/>
            <a:cxnLst/>
            <a:rect l="l" t="t" r="r" b="b"/>
            <a:pathLst>
              <a:path w="5781047" h="4237501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61363" r="0" b="0"/>
            </a:stretch>
          </a:blipFill>
        </p:spPr>
      </p:sp>
      <p:sp>
        <p:nvSpPr>
          <p:cNvPr id="12" name="Freeform 12"/>
          <p:cNvSpPr/>
          <p:nvPr/>
        </p:nvSpPr>
        <p:spPr>
          <a:xfrm rot="0" flipH="false" flipV="false">
            <a:off x="715244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id="13" name="Freeform 13"/>
          <p:cNvSpPr/>
          <p:nvPr/>
        </p:nvSpPr>
        <p:spPr>
          <a:xfrm rot="0" flipH="false" flipV="false">
            <a:off x="10557791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id="14" name="Freeform 14"/>
          <p:cNvSpPr/>
          <p:nvPr/>
        </p:nvSpPr>
        <p:spPr>
          <a:xfrm rot="0" flipH="false" flipV="false">
            <a:off x="11121354" y="4264650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7" y="0"/>
                </a:lnTo>
                <a:lnTo>
                  <a:pt x="1382977" y="158786"/>
                </a:lnTo>
                <a:lnTo>
                  <a:pt x="0" y="1587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5" name="Freeform 15"/>
          <p:cNvSpPr/>
          <p:nvPr/>
        </p:nvSpPr>
        <p:spPr>
          <a:xfrm rot="0" flipH="false" flipV="true">
            <a:off x="7141324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id="16" name="Freeform 16"/>
          <p:cNvSpPr/>
          <p:nvPr/>
        </p:nvSpPr>
        <p:spPr>
          <a:xfrm rot="0" flipH="false" flipV="true">
            <a:off x="10546673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145859" r="0" b="0"/>
            </a:stretch>
          </a:blipFill>
        </p:spPr>
      </p:sp>
      <p:sp>
        <p:nvSpPr>
          <p:cNvPr id="17" name="Freeform 17"/>
          <p:cNvSpPr/>
          <p:nvPr/>
        </p:nvSpPr>
        <p:spPr>
          <a:xfrm rot="0" flipH="false" flipV="false">
            <a:off x="11939526" y="949604"/>
            <a:ext cx="166080" cy="158191"/>
          </a:xfrm>
          <a:custGeom>
            <a:avLst/>
            <a:gdLst/>
            <a:ahLst/>
            <a:cxnLst/>
            <a:rect l="l" t="t" r="r" b="b"/>
            <a:pathLst>
              <a:path w="166080" h="158191">
                <a:moveTo>
                  <a:pt x="0" y="0"/>
                </a:moveTo>
                <a:lnTo>
                  <a:pt x="166080" y="0"/>
                </a:lnTo>
                <a:lnTo>
                  <a:pt x="166080" y="158192"/>
                </a:lnTo>
                <a:lnTo>
                  <a:pt x="0" y="15819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8" name="Freeform 18"/>
          <p:cNvSpPr/>
          <p:nvPr/>
        </p:nvSpPr>
        <p:spPr>
          <a:xfrm rot="-495168" flipH="false" flipV="false">
            <a:off x="8754566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9" name="Freeform 19"/>
          <p:cNvSpPr/>
          <p:nvPr/>
        </p:nvSpPr>
        <p:spPr>
          <a:xfrm rot="574972" flipH="false" flipV="false">
            <a:off x="11922142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20" name="Freeform 20"/>
          <p:cNvSpPr/>
          <p:nvPr/>
        </p:nvSpPr>
        <p:spPr>
          <a:xfrm rot="0" flipH="false" flipV="false">
            <a:off x="13725241" y="5280223"/>
            <a:ext cx="2439400" cy="2494341"/>
          </a:xfrm>
          <a:custGeom>
            <a:avLst/>
            <a:gdLst/>
            <a:ahLst/>
            <a:cxnLst/>
            <a:rect l="l" t="t" r="r" b="b"/>
            <a:pathLst>
              <a:path w="2439400" h="2494341">
                <a:moveTo>
                  <a:pt x="0" y="0"/>
                </a:moveTo>
                <a:lnTo>
                  <a:pt x="2439400" y="0"/>
                </a:lnTo>
                <a:lnTo>
                  <a:pt x="2439400" y="2494342"/>
                </a:lnTo>
                <a:lnTo>
                  <a:pt x="0" y="249434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id="21" name="Freeform 21"/>
          <p:cNvSpPr/>
          <p:nvPr/>
        </p:nvSpPr>
        <p:spPr>
          <a:xfrm rot="0" flipH="false" flipV="false">
            <a:off x="7879302" y="5019470"/>
            <a:ext cx="4903412" cy="2755094"/>
          </a:xfrm>
          <a:custGeom>
            <a:avLst/>
            <a:gdLst/>
            <a:ahLst/>
            <a:cxnLst/>
            <a:rect l="l" t="t" r="r" b="b"/>
            <a:pathLst>
              <a:path w="4903412" h="2755094">
                <a:moveTo>
                  <a:pt x="0" y="0"/>
                </a:moveTo>
                <a:lnTo>
                  <a:pt x="4903412" y="0"/>
                </a:lnTo>
                <a:lnTo>
                  <a:pt x="4903412" y="2755095"/>
                </a:lnTo>
                <a:lnTo>
                  <a:pt x="0" y="275509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id="22" name="TextBox 22"/>
          <p:cNvSpPr txBox="true"/>
          <p:nvPr/>
        </p:nvSpPr>
        <p:spPr>
          <a:xfrm rot="0">
            <a:off x="6916678" y="2829723"/>
            <a:ext cx="10045696" cy="1111077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7773"/>
              </a:lnSpc>
            </a:pPr>
            <a:r>
              <a:rPr lang="en-US" sz="6478" spc="-129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C0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727232" flipH="false" flipV="false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7" name="Freeform 7"/>
          <p:cNvSpPr/>
          <p:nvPr/>
        </p:nvSpPr>
        <p:spPr>
          <a:xfrm rot="0" flipH="false" flipV="false">
            <a:off x="-428538" y="5533643"/>
            <a:ext cx="2654664" cy="7449313"/>
          </a:xfrm>
          <a:custGeom>
            <a:avLst/>
            <a:gdLst/>
            <a:ahLst/>
            <a:cxnLst/>
            <a:rect l="l" t="t" r="r" b="b"/>
            <a:pathLst>
              <a:path w="2654664" h="7449313">
                <a:moveTo>
                  <a:pt x="0" y="0"/>
                </a:moveTo>
                <a:lnTo>
                  <a:pt x="2654665" y="0"/>
                </a:lnTo>
                <a:lnTo>
                  <a:pt x="2654665" y="7449314"/>
                </a:lnTo>
                <a:lnTo>
                  <a:pt x="0" y="7449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8" name="Freeform 8"/>
          <p:cNvSpPr/>
          <p:nvPr/>
        </p:nvSpPr>
        <p:spPr>
          <a:xfrm rot="0" flipH="false" flipV="false">
            <a:off x="623556" y="3250364"/>
            <a:ext cx="1217415" cy="2667642"/>
          </a:xfrm>
          <a:custGeom>
            <a:avLst/>
            <a:gdLst/>
            <a:ahLst/>
            <a:cxnLst/>
            <a:rect l="l" t="t" r="r" b="b"/>
            <a:pathLst>
              <a:path w="1217415" h="2667642">
                <a:moveTo>
                  <a:pt x="0" y="0"/>
                </a:moveTo>
                <a:lnTo>
                  <a:pt x="1217415" y="0"/>
                </a:lnTo>
                <a:lnTo>
                  <a:pt x="1217415" y="2667642"/>
                </a:lnTo>
                <a:lnTo>
                  <a:pt x="0" y="266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9" name="TextBox 9"/>
          <p:cNvSpPr txBox="true"/>
          <p:nvPr/>
        </p:nvSpPr>
        <p:spPr>
          <a:xfrm rot="0">
            <a:off x="2937143" y="1263862"/>
            <a:ext cx="12413713" cy="133350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156">
                <a:solidFill>
                  <a:srgbClr val="372929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Technologies</a:t>
            </a:r>
          </a:p>
        </p:txBody>
      </p:sp>
      <p:grpSp>
        <p:nvGrpSpPr>
          <p:cNvPr id="10" name="Group 10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1" name="Freeform 11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0" flipH="true" flipV="false">
            <a:off x="1447964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4" name="Freeform 14"/>
          <p:cNvSpPr/>
          <p:nvPr/>
        </p:nvSpPr>
        <p:spPr>
          <a:xfrm rot="0" flipH="false" flipV="false"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5" name="Freeform 15"/>
          <p:cNvSpPr/>
          <p:nvPr/>
        </p:nvSpPr>
        <p:spPr>
          <a:xfrm rot="0" flipH="false" flipV="false">
            <a:off x="11334109" y="5143500"/>
            <a:ext cx="3091041" cy="3091041"/>
          </a:xfrm>
          <a:custGeom>
            <a:avLst/>
            <a:gdLst/>
            <a:ahLst/>
            <a:cxnLst/>
            <a:rect l="l" t="t" r="r" b="b"/>
            <a:pathLst>
              <a:path w="3091041" h="3091041">
                <a:moveTo>
                  <a:pt x="0" y="0"/>
                </a:moveTo>
                <a:lnTo>
                  <a:pt x="3091042" y="0"/>
                </a:lnTo>
                <a:lnTo>
                  <a:pt x="3091042" y="3091041"/>
                </a:lnTo>
                <a:lnTo>
                  <a:pt x="0" y="309104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id="16" name="Freeform 16"/>
          <p:cNvSpPr/>
          <p:nvPr/>
        </p:nvSpPr>
        <p:spPr>
          <a:xfrm rot="0" flipH="false" flipV="false">
            <a:off x="7947107" y="5244505"/>
            <a:ext cx="2889031" cy="2889031"/>
          </a:xfrm>
          <a:custGeom>
            <a:avLst/>
            <a:gdLst/>
            <a:ahLst/>
            <a:cxnLst/>
            <a:rect l="l" t="t" r="r" b="b"/>
            <a:pathLst>
              <a:path w="2889031" h="2889031">
                <a:moveTo>
                  <a:pt x="0" y="0"/>
                </a:moveTo>
                <a:lnTo>
                  <a:pt x="2889032" y="0"/>
                </a:lnTo>
                <a:lnTo>
                  <a:pt x="2889032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id="17" name="Freeform 17"/>
          <p:cNvSpPr/>
          <p:nvPr/>
        </p:nvSpPr>
        <p:spPr>
          <a:xfrm rot="0" flipH="false" flipV="false">
            <a:off x="4581219" y="5499011"/>
            <a:ext cx="2651046" cy="2182948"/>
          </a:xfrm>
          <a:custGeom>
            <a:avLst/>
            <a:gdLst/>
            <a:ahLst/>
            <a:cxnLst/>
            <a:rect l="l" t="t" r="r" b="b"/>
            <a:pathLst>
              <a:path w="2651046" h="2182948">
                <a:moveTo>
                  <a:pt x="0" y="0"/>
                </a:moveTo>
                <a:lnTo>
                  <a:pt x="2651046" y="0"/>
                </a:lnTo>
                <a:lnTo>
                  <a:pt x="2651046" y="2182947"/>
                </a:lnTo>
                <a:lnTo>
                  <a:pt x="0" y="21829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1443" r="0" b="0"/>
            </a:stretch>
          </a:blipFill>
        </p:spPr>
      </p:sp>
      <p:sp>
        <p:nvSpPr>
          <p:cNvPr id="18" name="TextBox 18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HTML, CSS, and JavaScript</a:t>
            </a:r>
          </a:p>
        </p:txBody>
      </p:sp>
    </p:spTree>
  </p:cSld>
  <p:clrMapOvr>
    <a:masterClrMapping/>
  </p:clrMapOvr>
</p:sld>
</file>

<file path=ppt/slides/slide8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0" flipH="false" flipV="false"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7" name="TextBox 7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Firebase</a:t>
            </a:r>
          </a:p>
        </p:txBody>
      </p:sp>
      <p:sp>
        <p:nvSpPr>
          <p:cNvPr id="8" name="TextBox 8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To save children's progress, usage statistics, or completed levels</a:t>
            </a:r>
          </a:p>
        </p:txBody>
      </p:sp>
      <p:grpSp>
        <p:nvGrpSpPr>
          <p:cNvPr id="9" name="Group 9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10" name="Freeform 10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0" flipH="true" flipV="false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3" name="Freeform 13"/>
          <p:cNvSpPr/>
          <p:nvPr/>
        </p:nvSpPr>
        <p:spPr>
          <a:xfrm rot="0" flipH="false" flipV="false">
            <a:off x="11086589" y="5140285"/>
            <a:ext cx="3007650" cy="3007650"/>
          </a:xfrm>
          <a:custGeom>
            <a:avLst/>
            <a:gdLst/>
            <a:ahLst/>
            <a:cxnLst/>
            <a:rect l="l" t="t" r="r" b="b"/>
            <a:pathLst>
              <a:path w="3007650" h="3007650">
                <a:moveTo>
                  <a:pt x="0" y="0"/>
                </a:moveTo>
                <a:lnTo>
                  <a:pt x="3007649" y="0"/>
                </a:lnTo>
                <a:lnTo>
                  <a:pt x="3007649" y="3007650"/>
                </a:lnTo>
                <a:lnTo>
                  <a:pt x="0" y="300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5" name="Freeform 15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svg="http://schemas.microsoft.com/office/drawing/2016/SVG/main"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0" flipH="false" flipV="false">
            <a:off x="-428538" y="-2253652"/>
            <a:ext cx="18768896" cy="13035852"/>
          </a:xfrm>
          <a:custGeom>
            <a:avLst/>
            <a:gdLst/>
            <a:ahLst/>
            <a:cxnLst/>
            <a:rect l="l" t="t" r="r" b="b"/>
            <a:pathLst>
              <a:path w="18768896" h="13035852">
                <a:moveTo>
                  <a:pt x="0" y="0"/>
                </a:moveTo>
                <a:lnTo>
                  <a:pt x="18768897" y="0"/>
                </a:lnTo>
                <a:lnTo>
                  <a:pt x="18768897" y="13035851"/>
                </a:lnTo>
                <a:lnTo>
                  <a:pt x="0" y="1303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11192" y="2948698"/>
            <a:ext cx="11665617" cy="6028532"/>
            <a:chOff x="0" y="0"/>
            <a:chExt cx="15554156" cy="8038042"/>
          </a:xfrm>
        </p:grpSpPr>
        <p:sp>
          <p:nvSpPr>
            <p:cNvPr id="4" name="Freeform 4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0" flipH="false" flipV="false">
            <a:off x="8452511" y="4872126"/>
            <a:ext cx="1382977" cy="158786"/>
          </a:xfrm>
          <a:custGeom>
            <a:avLst/>
            <a:gdLst/>
            <a:ahLst/>
            <a:cxnLst/>
            <a:rect l="l" t="t" r="r" b="b"/>
            <a:pathLst>
              <a:path w="1382977" h="158786">
                <a:moveTo>
                  <a:pt x="0" y="0"/>
                </a:moveTo>
                <a:lnTo>
                  <a:pt x="1382978" y="0"/>
                </a:lnTo>
                <a:lnTo>
                  <a:pt x="1382978" y="158787"/>
                </a:lnTo>
                <a:lnTo>
                  <a:pt x="0" y="1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9590540" y="1971990"/>
            <a:ext cx="11665617" cy="6028532"/>
            <a:chOff x="0" y="0"/>
            <a:chExt cx="15554156" cy="8038042"/>
          </a:xfrm>
        </p:grpSpPr>
        <p:sp>
          <p:nvSpPr>
            <p:cNvPr id="8" name="Freeform 8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0" flipH="true" flipV="false">
            <a:off x="839659" y="7695224"/>
            <a:ext cx="2470837" cy="3440406"/>
          </a:xfrm>
          <a:custGeom>
            <a:avLst/>
            <a:gdLst/>
            <a:ahLst/>
            <a:cxnLst/>
            <a:rect l="l" t="t" r="r" b="b"/>
            <a:pathLst>
              <a:path w="2470837" h="3440406">
                <a:moveTo>
                  <a:pt x="2470837" y="0"/>
                </a:moveTo>
                <a:lnTo>
                  <a:pt x="0" y="0"/>
                </a:lnTo>
                <a:lnTo>
                  <a:pt x="0" y="3440406"/>
                </a:lnTo>
                <a:lnTo>
                  <a:pt x="2470837" y="3440406"/>
                </a:lnTo>
                <a:lnTo>
                  <a:pt x="247083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667943" y="1971990"/>
            <a:ext cx="11665617" cy="6028532"/>
            <a:chOff x="0" y="0"/>
            <a:chExt cx="15554156" cy="8038042"/>
          </a:xfrm>
        </p:grpSpPr>
        <p:sp>
          <p:nvSpPr>
            <p:cNvPr id="12" name="Freeform 12"/>
            <p:cNvSpPr/>
            <p:nvPr/>
          </p:nvSpPr>
          <p:spPr>
            <a:xfrm rot="0" flipH="false" flipV="false">
              <a:off x="0" y="0"/>
              <a:ext cx="12046113" cy="8038042"/>
            </a:xfrm>
            <a:custGeom>
              <a:avLst/>
              <a:gdLst/>
              <a:ahLst/>
              <a:cxnLst/>
              <a:rect l="l" t="t" r="r" b="b"/>
              <a:pathLst>
                <a:path w="12046113" h="8038042">
                  <a:moveTo>
                    <a:pt x="0" y="0"/>
                  </a:moveTo>
                  <a:lnTo>
                    <a:pt x="12046113" y="0"/>
                  </a:lnTo>
                  <a:lnTo>
                    <a:pt x="1204611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0" flipH="false" flipV="false">
              <a:off x="5742773" y="0"/>
              <a:ext cx="9811383" cy="8038042"/>
            </a:xfrm>
            <a:custGeom>
              <a:avLst/>
              <a:gdLst/>
              <a:ahLst/>
              <a:cxnLst/>
              <a:rect l="l" t="t" r="r" b="b"/>
              <a:pathLst>
                <a:path w="9811383" h="8038042">
                  <a:moveTo>
                    <a:pt x="0" y="0"/>
                  </a:moveTo>
                  <a:lnTo>
                    <a:pt x="9811383" y="0"/>
                  </a:lnTo>
                  <a:lnTo>
                    <a:pt x="9811383" y="8038042"/>
                  </a:lnTo>
                  <a:lnTo>
                    <a:pt x="0" y="803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2776" t="0" r="0" b="0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0" flipH="false" flipV="false">
            <a:off x="10379681" y="5280969"/>
            <a:ext cx="3941642" cy="2414256"/>
          </a:xfrm>
          <a:custGeom>
            <a:avLst/>
            <a:gdLst/>
            <a:ahLst/>
            <a:cxnLst/>
            <a:rect l="l" t="t" r="r" b="b"/>
            <a:pathLst>
              <a:path w="3941642" h="2414256">
                <a:moveTo>
                  <a:pt x="0" y="0"/>
                </a:moveTo>
                <a:lnTo>
                  <a:pt x="3941641" y="0"/>
                </a:lnTo>
                <a:lnTo>
                  <a:pt x="3941641" y="2414255"/>
                </a:lnTo>
                <a:lnTo>
                  <a:pt x="0" y="2414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id="15" name="TextBox 15"/>
          <p:cNvSpPr txBox="true"/>
          <p:nvPr/>
        </p:nvSpPr>
        <p:spPr>
          <a:xfrm rot="0">
            <a:off x="5408370" y="3812717"/>
            <a:ext cx="7471260" cy="854710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93">
                <a:solidFill>
                  <a:srgbClr val="FCB762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Node.js</a:t>
            </a:r>
          </a:p>
        </p:txBody>
      </p:sp>
      <p:sp>
        <p:nvSpPr>
          <p:cNvPr id="16" name="TextBox 16"/>
          <p:cNvSpPr txBox="true"/>
          <p:nvPr/>
        </p:nvSpPr>
        <p:spPr>
          <a:xfrm rot="0">
            <a:off x="3952115" y="5678720"/>
            <a:ext cx="6111961" cy="2016504"/>
          </a:xfrm>
          <a:prstGeom prst="rect">
            <a:avLst/>
          </a:prstGeom>
        </p:spPr>
        <p:txBody>
          <a:bodyPr lIns="0" tIns="0" rIns="0" bIns="0" rtlCol="false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5189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 managing server logic, APIs, and data storage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terms:created xsi:type="dcterms:W3CDTF">2006-08-16T00:00:00.0000000Z</dcterms:created>
  <dc:identifier>DAGygTX7oR8</dc:identifier>
  <dcterms:modified xsi:type="dcterms:W3CDTF">2011-08-01T06:04:30.0000000Z</dcterms:modified>
  <revision>1</revision>
  <dc:title>ABC World</dc:title>
  <keywords>, docId:193A8816A470BC1D283B72584EEAFC7E</keywords>
</coreProperties>
</file>